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67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91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64C68-8D79-4217-8FC2-0C14D0D77660}" type="datetimeFigureOut">
              <a:rPr lang="ru-RU" smtClean="0"/>
              <a:t>10.03.2012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AC4D8-8B45-4ED5-AC96-09157770F677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64C68-8D79-4217-8FC2-0C14D0D77660}" type="datetimeFigureOut">
              <a:rPr lang="ru-RU" smtClean="0"/>
              <a:t>10.03.2012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AC4D8-8B45-4ED5-AC96-09157770F67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64C68-8D79-4217-8FC2-0C14D0D77660}" type="datetimeFigureOut">
              <a:rPr lang="ru-RU" smtClean="0"/>
              <a:t>10.03.2012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AC4D8-8B45-4ED5-AC96-09157770F67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64C68-8D79-4217-8FC2-0C14D0D77660}" type="datetimeFigureOut">
              <a:rPr lang="ru-RU" smtClean="0"/>
              <a:t>10.03.2012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AC4D8-8B45-4ED5-AC96-09157770F677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64C68-8D79-4217-8FC2-0C14D0D77660}" type="datetimeFigureOut">
              <a:rPr lang="ru-RU" smtClean="0"/>
              <a:t>10.03.2012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AC4D8-8B45-4ED5-AC96-09157770F67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64C68-8D79-4217-8FC2-0C14D0D77660}" type="datetimeFigureOut">
              <a:rPr lang="ru-RU" smtClean="0"/>
              <a:t>10.03.2012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AC4D8-8B45-4ED5-AC96-09157770F677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64C68-8D79-4217-8FC2-0C14D0D77660}" type="datetimeFigureOut">
              <a:rPr lang="ru-RU" smtClean="0"/>
              <a:t>10.03.2012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AC4D8-8B45-4ED5-AC96-09157770F677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64C68-8D79-4217-8FC2-0C14D0D77660}" type="datetimeFigureOut">
              <a:rPr lang="ru-RU" smtClean="0"/>
              <a:t>10.03.2012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AC4D8-8B45-4ED5-AC96-09157770F67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64C68-8D79-4217-8FC2-0C14D0D77660}" type="datetimeFigureOut">
              <a:rPr lang="ru-RU" smtClean="0"/>
              <a:t>10.03.2012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AC4D8-8B45-4ED5-AC96-09157770F67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64C68-8D79-4217-8FC2-0C14D0D77660}" type="datetimeFigureOut">
              <a:rPr lang="ru-RU" smtClean="0"/>
              <a:t>10.03.2012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AC4D8-8B45-4ED5-AC96-09157770F67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64C68-8D79-4217-8FC2-0C14D0D77660}" type="datetimeFigureOut">
              <a:rPr lang="ru-RU" smtClean="0"/>
              <a:t>10.03.2012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AC4D8-8B45-4ED5-AC96-09157770F677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E2C64C68-8D79-4217-8FC2-0C14D0D77660}" type="datetimeFigureOut">
              <a:rPr lang="ru-RU" smtClean="0"/>
              <a:t>10.03.2012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4B0AC4D8-8B45-4ED5-AC96-09157770F677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43608" y="2492897"/>
            <a:ext cx="6480720" cy="2376263"/>
          </a:xfrm>
        </p:spPr>
        <p:txBody>
          <a:bodyPr>
            <a:noAutofit/>
          </a:bodyPr>
          <a:lstStyle/>
          <a:p>
            <a:pPr algn="ctr"/>
            <a:r>
              <a:rPr lang="tt-RU" sz="3200" dirty="0" smtClean="0"/>
              <a:t>Туган җирем, сөйгән авылым</a:t>
            </a:r>
          </a:p>
          <a:p>
            <a:pPr algn="ctr"/>
            <a:r>
              <a:rPr lang="tt-RU" sz="3200" dirty="0" smtClean="0"/>
              <a:t>Бигрәк якын күңелгә.</a:t>
            </a:r>
          </a:p>
          <a:p>
            <a:pPr algn="ctr"/>
            <a:r>
              <a:rPr lang="tt-RU" sz="3200" dirty="0" smtClean="0"/>
              <a:t>Кай илләрдә яшәсәм дә,</a:t>
            </a:r>
          </a:p>
          <a:p>
            <a:pPr algn="ctr"/>
            <a:r>
              <a:rPr lang="tt-RU" sz="3200" dirty="0" smtClean="0"/>
              <a:t>Оныта алмам гомергә...</a:t>
            </a:r>
          </a:p>
          <a:p>
            <a:pPr algn="ctr"/>
            <a:endParaRPr lang="tt-RU" sz="3200" dirty="0" smtClean="0"/>
          </a:p>
          <a:p>
            <a:pPr algn="ctr"/>
            <a:endParaRPr lang="ru-RU" sz="3200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504" y="260649"/>
            <a:ext cx="8928992" cy="1728191"/>
          </a:xfrm>
        </p:spPr>
        <p:txBody>
          <a:bodyPr/>
          <a:lstStyle/>
          <a:p>
            <a:pPr marL="182880" indent="0" algn="ctr">
              <a:buNone/>
            </a:pPr>
            <a:r>
              <a:rPr lang="tt-RU" dirty="0" smtClean="0"/>
              <a:t>Кыр-Энәле авылының күркәм халкы.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60406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5" y="332656"/>
            <a:ext cx="7838256" cy="1368152"/>
          </a:xfrm>
        </p:spPr>
        <p:txBody>
          <a:bodyPr/>
          <a:lstStyle/>
          <a:p>
            <a:pPr marL="0" indent="0" algn="ctr">
              <a:buNone/>
            </a:pPr>
            <a:r>
              <a:rPr lang="tt-RU" dirty="0" smtClean="0"/>
              <a:t>Хафиз һәм Рәмзия Вәлиуллиннар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1844824"/>
            <a:ext cx="6336704" cy="4632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649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5" y="260648"/>
            <a:ext cx="7838256" cy="1080120"/>
          </a:xfrm>
        </p:spPr>
        <p:txBody>
          <a:bodyPr/>
          <a:lstStyle/>
          <a:p>
            <a:pPr marL="0" indent="0">
              <a:buNone/>
            </a:pPr>
            <a:r>
              <a:rPr lang="tt-RU" dirty="0" smtClean="0"/>
              <a:t>Зәйнәп Замалетдинова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1124744"/>
            <a:ext cx="6840760" cy="518457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50678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3" y="260648"/>
            <a:ext cx="7766248" cy="1368152"/>
          </a:xfrm>
        </p:spPr>
        <p:txBody>
          <a:bodyPr/>
          <a:lstStyle/>
          <a:p>
            <a:pPr marL="0" indent="0" algn="ctr">
              <a:buNone/>
            </a:pPr>
            <a:r>
              <a:rPr lang="tt-RU" dirty="0" smtClean="0"/>
              <a:t>Дәниял һәм Рузания Хәйруллиннар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1700808"/>
            <a:ext cx="6120680" cy="4536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1032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1" y="188640"/>
            <a:ext cx="7334200" cy="936104"/>
          </a:xfrm>
        </p:spPr>
        <p:txBody>
          <a:bodyPr/>
          <a:lstStyle/>
          <a:p>
            <a:pPr marL="0" indent="0" algn="ctr">
              <a:buNone/>
            </a:pPr>
            <a:r>
              <a:rPr lang="tt-RU" dirty="0" smtClean="0"/>
              <a:t>Әлфия Мавлютова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124744"/>
            <a:ext cx="6624736" cy="5112568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312297220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064895" cy="1584176"/>
          </a:xfrm>
        </p:spPr>
        <p:txBody>
          <a:bodyPr/>
          <a:lstStyle/>
          <a:p>
            <a:pPr marL="0" indent="0" algn="ctr">
              <a:buNone/>
            </a:pPr>
            <a:r>
              <a:rPr lang="tt-RU" dirty="0" smtClean="0"/>
              <a:t>Рәшит һәм Гөлҗамал Ахмедовлар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844824"/>
            <a:ext cx="6768752" cy="46321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499597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3" y="260648"/>
            <a:ext cx="7766248" cy="1656184"/>
          </a:xfrm>
        </p:spPr>
        <p:txBody>
          <a:bodyPr/>
          <a:lstStyle/>
          <a:p>
            <a:pPr marL="0" indent="0" algn="ctr">
              <a:buNone/>
            </a:pPr>
            <a:r>
              <a:rPr lang="tt-RU" dirty="0" smtClean="0"/>
              <a:t>Җәүдәт һәм Солтания Галиуллиннар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1772816"/>
            <a:ext cx="6552728" cy="4704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3257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280919" cy="1368152"/>
          </a:xfrm>
        </p:spPr>
        <p:txBody>
          <a:bodyPr/>
          <a:lstStyle/>
          <a:p>
            <a:pPr marL="0" indent="0" algn="ctr">
              <a:buNone/>
            </a:pPr>
            <a:r>
              <a:rPr lang="tt-RU" dirty="0" smtClean="0"/>
              <a:t>Самат һәм Әҗерһан Гиматдиновлар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700808"/>
            <a:ext cx="6552728" cy="47761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621766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064895" cy="1440160"/>
          </a:xfrm>
        </p:spPr>
        <p:txBody>
          <a:bodyPr/>
          <a:lstStyle/>
          <a:p>
            <a:pPr marL="0" indent="0" algn="ctr">
              <a:buNone/>
            </a:pPr>
            <a:r>
              <a:rPr lang="tt-RU" dirty="0" smtClean="0"/>
              <a:t>Индүс һәм Сания Шакировлар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772816"/>
            <a:ext cx="6696744" cy="470418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421900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3" y="332656"/>
            <a:ext cx="7766248" cy="936104"/>
          </a:xfrm>
        </p:spPr>
        <p:txBody>
          <a:bodyPr/>
          <a:lstStyle/>
          <a:p>
            <a:pPr marL="0" indent="0" algn="ctr">
              <a:buNone/>
            </a:pPr>
            <a:r>
              <a:rPr lang="tt-RU" dirty="0" smtClean="0"/>
              <a:t>Ситдикова Гөлсинә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412776"/>
            <a:ext cx="6624736" cy="506422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78999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7" y="260648"/>
            <a:ext cx="7910264" cy="1368152"/>
          </a:xfrm>
        </p:spPr>
        <p:txBody>
          <a:bodyPr/>
          <a:lstStyle/>
          <a:p>
            <a:pPr marL="0" indent="0" algn="ctr">
              <a:buNone/>
            </a:pPr>
            <a:r>
              <a:rPr lang="tt-RU" dirty="0" smtClean="0"/>
              <a:t>Мөнәвир һәм Минхәят Багаутдиновлар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3256" y="1700808"/>
            <a:ext cx="6480720" cy="47761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85102245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Учитель\Desktop\Кыр Энәле\DSC0146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000" y="381000"/>
            <a:ext cx="4640064" cy="384008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Учитель\Desktop\Кыр Энәле\DSC0146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2852936"/>
            <a:ext cx="4424040" cy="384008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2419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7" y="188640"/>
            <a:ext cx="7910264" cy="936104"/>
          </a:xfrm>
        </p:spPr>
        <p:txBody>
          <a:bodyPr/>
          <a:lstStyle/>
          <a:p>
            <a:pPr marL="0" indent="0" algn="ctr">
              <a:buNone/>
            </a:pPr>
            <a:r>
              <a:rPr lang="tt-RU" dirty="0" smtClean="0"/>
              <a:t>Алимов Мәнсур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1196752"/>
            <a:ext cx="6696744" cy="528024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3125998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5" y="260648"/>
            <a:ext cx="7838256" cy="1224136"/>
          </a:xfrm>
        </p:spPr>
        <p:txBody>
          <a:bodyPr/>
          <a:lstStyle/>
          <a:p>
            <a:pPr marL="0" indent="0" algn="ctr">
              <a:buNone/>
            </a:pPr>
            <a:r>
              <a:rPr lang="tt-RU" dirty="0" smtClean="0"/>
              <a:t>Зәләлиева Равия һәм Шигабиевлар гаиләсе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772816"/>
            <a:ext cx="6480720" cy="43924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882271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7" y="332656"/>
            <a:ext cx="7550224" cy="1008112"/>
          </a:xfrm>
        </p:spPr>
        <p:txBody>
          <a:bodyPr/>
          <a:lstStyle/>
          <a:p>
            <a:pPr marL="0" indent="0" algn="ctr">
              <a:buNone/>
            </a:pPr>
            <a:r>
              <a:rPr lang="tt-RU" dirty="0" smtClean="0"/>
              <a:t>Хусаенова Нурия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412776"/>
            <a:ext cx="6624736" cy="506422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5895478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5" y="404664"/>
            <a:ext cx="7838256" cy="1008112"/>
          </a:xfrm>
        </p:spPr>
        <p:txBody>
          <a:bodyPr/>
          <a:lstStyle/>
          <a:p>
            <a:pPr marL="0" indent="0" algn="ctr">
              <a:buNone/>
            </a:pPr>
            <a:r>
              <a:rPr lang="tt-RU" dirty="0" smtClean="0"/>
              <a:t>Бикчәнтәев Мөбин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1268760"/>
            <a:ext cx="6696744" cy="50405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017934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332656"/>
            <a:ext cx="8496943" cy="1584176"/>
          </a:xfrm>
        </p:spPr>
        <p:txBody>
          <a:bodyPr/>
          <a:lstStyle/>
          <a:p>
            <a:pPr marL="0" indent="0" algn="ctr">
              <a:buNone/>
            </a:pPr>
            <a:r>
              <a:rPr lang="tt-RU" dirty="0" smtClean="0"/>
              <a:t>Яд</a:t>
            </a:r>
            <a:r>
              <a:rPr lang="ru-RU" dirty="0" err="1" smtClean="0"/>
              <a:t>ъкәр</a:t>
            </a:r>
            <a:r>
              <a:rPr lang="ru-RU" dirty="0" smtClean="0"/>
              <a:t> </a:t>
            </a:r>
            <a:r>
              <a:rPr lang="ru-RU" dirty="0" err="1" smtClean="0"/>
              <a:t>һәм</a:t>
            </a:r>
            <a:r>
              <a:rPr lang="ru-RU" dirty="0" smtClean="0"/>
              <a:t> </a:t>
            </a:r>
            <a:r>
              <a:rPr lang="ru-RU" dirty="0" err="1" smtClean="0"/>
              <a:t>Гәүхәрия</a:t>
            </a:r>
            <a:r>
              <a:rPr lang="ru-RU" dirty="0" smtClean="0"/>
              <a:t> </a:t>
            </a:r>
            <a:r>
              <a:rPr lang="ru-RU" dirty="0" err="1" smtClean="0"/>
              <a:t>Хәйруллиннар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1772816"/>
            <a:ext cx="6696744" cy="47041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413166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80919" cy="1368152"/>
          </a:xfrm>
        </p:spPr>
        <p:txBody>
          <a:bodyPr/>
          <a:lstStyle/>
          <a:p>
            <a:pPr marL="0" indent="0" algn="ctr">
              <a:buNone/>
            </a:pPr>
            <a:r>
              <a:rPr lang="tt-RU" dirty="0" smtClean="0"/>
              <a:t>Назим һәм Миңнегөл Хусаиновлар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628800"/>
            <a:ext cx="6552728" cy="4848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355433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5" y="188640"/>
            <a:ext cx="7838256" cy="864096"/>
          </a:xfrm>
        </p:spPr>
        <p:txBody>
          <a:bodyPr/>
          <a:lstStyle/>
          <a:p>
            <a:pPr marL="0" indent="0" algn="ctr">
              <a:buNone/>
            </a:pPr>
            <a:r>
              <a:rPr lang="tt-RU" dirty="0" smtClean="0"/>
              <a:t>Ситдикова Саимә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268760"/>
            <a:ext cx="6984776" cy="520824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592955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9" y="404664"/>
            <a:ext cx="7982272" cy="864096"/>
          </a:xfrm>
        </p:spPr>
        <p:txBody>
          <a:bodyPr/>
          <a:lstStyle/>
          <a:p>
            <a:pPr marL="0" indent="0" algn="ctr">
              <a:buNone/>
            </a:pPr>
            <a:r>
              <a:rPr lang="tt-RU" dirty="0" smtClean="0"/>
              <a:t>Хәйруллина Рузинә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268760"/>
            <a:ext cx="6984776" cy="52082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599913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9" y="332656"/>
            <a:ext cx="7982272" cy="1512168"/>
          </a:xfrm>
        </p:spPr>
        <p:txBody>
          <a:bodyPr/>
          <a:lstStyle/>
          <a:p>
            <a:pPr marL="0" indent="0" algn="ctr">
              <a:buNone/>
            </a:pPr>
            <a:r>
              <a:rPr lang="tt-RU" dirty="0" smtClean="0"/>
              <a:t>Нәсих һәм Гөлназ Замалетдиновлар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1832248"/>
            <a:ext cx="6552728" cy="46321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4012789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5" y="188640"/>
            <a:ext cx="7838256" cy="936104"/>
          </a:xfrm>
        </p:spPr>
        <p:txBody>
          <a:bodyPr/>
          <a:lstStyle/>
          <a:p>
            <a:pPr marL="0" indent="0" algn="ctr">
              <a:buNone/>
            </a:pPr>
            <a:r>
              <a:rPr lang="tt-RU" dirty="0" smtClean="0"/>
              <a:t>Хәйруллина Разия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124744"/>
            <a:ext cx="6912768" cy="5352256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1618574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Учитель\Desktop\Кыр Энәле\DSC0146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000" y="381000"/>
            <a:ext cx="4424040" cy="384008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Учитель\Desktop\Кыр Энәле\DSC0146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2708920"/>
            <a:ext cx="4496048" cy="388843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7008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7992887" cy="1512168"/>
          </a:xfrm>
        </p:spPr>
        <p:txBody>
          <a:bodyPr/>
          <a:lstStyle/>
          <a:p>
            <a:pPr marL="0" indent="0" algn="ctr">
              <a:buNone/>
            </a:pPr>
            <a:r>
              <a:rPr lang="tt-RU" dirty="0" smtClean="0"/>
              <a:t>Илдус һәм Хәнүзә Ахуновлар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700808"/>
            <a:ext cx="6768752" cy="47761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71279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60648"/>
            <a:ext cx="7848871" cy="1008112"/>
          </a:xfrm>
        </p:spPr>
        <p:txBody>
          <a:bodyPr/>
          <a:lstStyle/>
          <a:p>
            <a:pPr marL="0" indent="0" algn="ctr">
              <a:buNone/>
            </a:pPr>
            <a:r>
              <a:rPr lang="tt-RU" dirty="0" smtClean="0"/>
              <a:t>Хусаинова Фәрдия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268760"/>
            <a:ext cx="6984776" cy="52082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4227313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5" y="188640"/>
            <a:ext cx="6758136" cy="1080120"/>
          </a:xfrm>
        </p:spPr>
        <p:txBody>
          <a:bodyPr/>
          <a:lstStyle/>
          <a:p>
            <a:pPr marL="0" indent="0" algn="ctr">
              <a:buNone/>
            </a:pPr>
            <a:r>
              <a:rPr lang="tt-RU" dirty="0" smtClean="0"/>
              <a:t>Гәрәева Фаруза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1268760"/>
            <a:ext cx="6768752" cy="520824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39558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3" y="332656"/>
            <a:ext cx="7766248" cy="1080120"/>
          </a:xfrm>
        </p:spPr>
        <p:txBody>
          <a:bodyPr/>
          <a:lstStyle/>
          <a:p>
            <a:pPr marL="0" indent="0" algn="ctr">
              <a:buNone/>
            </a:pPr>
            <a:r>
              <a:rPr lang="tt-RU" dirty="0" smtClean="0"/>
              <a:t>Хәйруллина Мәдинә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1412776"/>
            <a:ext cx="6480720" cy="506422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205978562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424935" cy="1656184"/>
          </a:xfrm>
        </p:spPr>
        <p:txBody>
          <a:bodyPr/>
          <a:lstStyle/>
          <a:p>
            <a:pPr marL="0" indent="0" algn="ctr">
              <a:buNone/>
            </a:pPr>
            <a:r>
              <a:rPr lang="tt-RU" dirty="0" smtClean="0"/>
              <a:t>Ганиева Равия һәм Ахметшина Гүзәлия,Гөлназ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1772816"/>
            <a:ext cx="6480720" cy="4704184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  <p:extLst>
      <p:ext uri="{BB962C8B-B14F-4D97-AF65-F5344CB8AC3E}">
        <p14:creationId xmlns:p14="http://schemas.microsoft.com/office/powerpoint/2010/main" val="2705587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064895" cy="1152128"/>
          </a:xfrm>
        </p:spPr>
        <p:txBody>
          <a:bodyPr/>
          <a:lstStyle/>
          <a:p>
            <a:pPr marL="0" indent="0" algn="ctr">
              <a:buNone/>
            </a:pPr>
            <a:r>
              <a:rPr lang="tt-RU" dirty="0" smtClean="0"/>
              <a:t>Мөхетдинова Эл</a:t>
            </a:r>
            <a:r>
              <a:rPr lang="ru-RU" dirty="0" smtClean="0"/>
              <a:t>ь</a:t>
            </a:r>
            <a:r>
              <a:rPr lang="tt-RU" dirty="0" smtClean="0"/>
              <a:t>мира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124744"/>
            <a:ext cx="6840760" cy="504056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200055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000" y="381000"/>
            <a:ext cx="8128000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8591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Учитель\Desktop\Кыр Энәле\DSC0147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000" y="381000"/>
            <a:ext cx="4712072" cy="384008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Учитель\Desktop\Кыр Энәле\DSC0147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2636912"/>
            <a:ext cx="4280024" cy="384008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3923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620688"/>
            <a:ext cx="6512511" cy="1512168"/>
          </a:xfrm>
        </p:spPr>
        <p:txBody>
          <a:bodyPr/>
          <a:lstStyle/>
          <a:p>
            <a:pPr marL="0" indent="0" algn="ctr">
              <a:buNone/>
            </a:pPr>
            <a:r>
              <a:rPr lang="tt-RU" dirty="0" smtClean="0"/>
              <a:t>Бари һәм Назирә Гиззатуллиннар</a:t>
            </a:r>
            <a:endParaRPr lang="ru-RU" dirty="0"/>
          </a:p>
        </p:txBody>
      </p:sp>
      <p:pic>
        <p:nvPicPr>
          <p:cNvPr id="5122" name="Picture 2" descr="C:\Users\Учитель\Desktop\Кыр Энәле\DSC0146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348880"/>
            <a:ext cx="5976664" cy="412812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1598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332656"/>
            <a:ext cx="7046169" cy="1368152"/>
          </a:xfrm>
        </p:spPr>
        <p:txBody>
          <a:bodyPr/>
          <a:lstStyle/>
          <a:p>
            <a:pPr marL="0" indent="0" algn="ctr">
              <a:buNone/>
            </a:pPr>
            <a:r>
              <a:rPr lang="tt-RU" dirty="0" smtClean="0"/>
              <a:t>Салих һәм Гөлфия Абдуллиннар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1916832"/>
            <a:ext cx="6264696" cy="456016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064024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7" y="332656"/>
            <a:ext cx="7190184" cy="1296144"/>
          </a:xfrm>
        </p:spPr>
        <p:txBody>
          <a:bodyPr/>
          <a:lstStyle/>
          <a:p>
            <a:pPr marL="0" indent="0" algn="ctr">
              <a:buNone/>
            </a:pPr>
            <a:r>
              <a:rPr lang="tt-RU" dirty="0" smtClean="0"/>
              <a:t>Рәүф һәм Гөлҗиһан Хөснетдиновлар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1844824"/>
            <a:ext cx="6336704" cy="463217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72002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7736647" cy="1772816"/>
          </a:xfrm>
        </p:spPr>
        <p:txBody>
          <a:bodyPr/>
          <a:lstStyle/>
          <a:p>
            <a:pPr marL="0" indent="0" algn="ctr">
              <a:buNone/>
            </a:pPr>
            <a:r>
              <a:rPr lang="tt-RU" dirty="0" smtClean="0"/>
              <a:t>Зәйдулла һәм Солтания Зәйнуллиннар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1484784"/>
            <a:ext cx="6552728" cy="499221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983466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9" y="188640"/>
            <a:ext cx="7622232" cy="1656184"/>
          </a:xfrm>
        </p:spPr>
        <p:txBody>
          <a:bodyPr/>
          <a:lstStyle/>
          <a:p>
            <a:pPr marL="0" indent="0" algn="ctr">
              <a:buNone/>
            </a:pPr>
            <a:r>
              <a:rPr lang="tt-RU" dirty="0" smtClean="0"/>
              <a:t>Әсһәт һәм Фәхригаләм Шакировлар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628800"/>
            <a:ext cx="6624736" cy="48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7784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180</TotalTime>
  <Words>126</Words>
  <Application>Microsoft Office PowerPoint</Application>
  <PresentationFormat>Экран (4:3)</PresentationFormat>
  <Paragraphs>36</Paragraphs>
  <Slides>36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7" baseType="lpstr">
      <vt:lpstr>Воздушный поток</vt:lpstr>
      <vt:lpstr>Кыр-Энәле авылының күркәм халкы.</vt:lpstr>
      <vt:lpstr>Презентация PowerPoint</vt:lpstr>
      <vt:lpstr>Презентация PowerPoint</vt:lpstr>
      <vt:lpstr>Презентация PowerPoint</vt:lpstr>
      <vt:lpstr>Бари һәм Назирә Гиззатуллиннар</vt:lpstr>
      <vt:lpstr>Салих һәм Гөлфия Абдуллиннар</vt:lpstr>
      <vt:lpstr>Рәүф һәм Гөлҗиһан Хөснетдиновлар</vt:lpstr>
      <vt:lpstr>Зәйдулла һәм Солтания Зәйнуллиннар</vt:lpstr>
      <vt:lpstr>Әсһәт һәм Фәхригаләм Шакировлар</vt:lpstr>
      <vt:lpstr>Хафиз һәм Рәмзия Вәлиуллиннар</vt:lpstr>
      <vt:lpstr>Зәйнәп Замалетдинова</vt:lpstr>
      <vt:lpstr>Дәниял һәм Рузания Хәйруллиннар</vt:lpstr>
      <vt:lpstr>Әлфия Мавлютова</vt:lpstr>
      <vt:lpstr>Рәшит һәм Гөлҗамал Ахмедовлар</vt:lpstr>
      <vt:lpstr>Җәүдәт һәм Солтания Галиуллиннар</vt:lpstr>
      <vt:lpstr>Самат һәм Әҗерһан Гиматдиновлар</vt:lpstr>
      <vt:lpstr>Индүс һәм Сания Шакировлар</vt:lpstr>
      <vt:lpstr>Ситдикова Гөлсинә</vt:lpstr>
      <vt:lpstr>Мөнәвир һәм Минхәят Багаутдиновлар</vt:lpstr>
      <vt:lpstr>Алимов Мәнсур</vt:lpstr>
      <vt:lpstr>Зәләлиева Равия һәм Шигабиевлар гаиләсе</vt:lpstr>
      <vt:lpstr>Хусаенова Нурия</vt:lpstr>
      <vt:lpstr>Бикчәнтәев Мөбин</vt:lpstr>
      <vt:lpstr>Ядъкәр һәм Гәүхәрия Хәйруллиннар</vt:lpstr>
      <vt:lpstr>Назим һәм Миңнегөл Хусаиновлар</vt:lpstr>
      <vt:lpstr>Ситдикова Саимә</vt:lpstr>
      <vt:lpstr>Хәйруллина Рузинә</vt:lpstr>
      <vt:lpstr>Нәсих һәм Гөлназ Замалетдиновлар</vt:lpstr>
      <vt:lpstr>Хәйруллина Разия</vt:lpstr>
      <vt:lpstr>Илдус һәм Хәнүзә Ахуновлар</vt:lpstr>
      <vt:lpstr>Хусаинова Фәрдия</vt:lpstr>
      <vt:lpstr>Гәрәева Фаруза</vt:lpstr>
      <vt:lpstr>Хәйруллина Мәдинә</vt:lpstr>
      <vt:lpstr>Ганиева Равия һәм Ахметшина Гүзәлия,Гөлназ</vt:lpstr>
      <vt:lpstr>Мөхетдинова Эльмира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Кыр-Энэле авылы халкы.</dc:title>
  <dc:creator>Учитель</dc:creator>
  <cp:lastModifiedBy>Учитель</cp:lastModifiedBy>
  <cp:revision>24</cp:revision>
  <dcterms:created xsi:type="dcterms:W3CDTF">2012-02-29T04:27:34Z</dcterms:created>
  <dcterms:modified xsi:type="dcterms:W3CDTF">2012-03-10T08:15:25Z</dcterms:modified>
</cp:coreProperties>
</file>